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57" r:id="rId5"/>
    <p:sldId id="260" r:id="rId6"/>
    <p:sldId id="259" r:id="rId7"/>
    <p:sldId id="262" r:id="rId8"/>
    <p:sldId id="261" r:id="rId9"/>
    <p:sldId id="263" r:id="rId10"/>
    <p:sldId id="264" r:id="rId11"/>
    <p:sldId id="265" r:id="rId12"/>
    <p:sldId id="266" r:id="rId13"/>
    <p:sldId id="267" r:id="rId14"/>
    <p:sldId id="268" r:id="rId15"/>
    <p:sldId id="269" r:id="rId16"/>
    <p:sldId id="271" r:id="rId17"/>
    <p:sldId id="270" r:id="rId18"/>
    <p:sldId id="275" r:id="rId19"/>
    <p:sldId id="273" r:id="rId20"/>
    <p:sldId id="272" r:id="rId21"/>
    <p:sldId id="274" r:id="rId22"/>
    <p:sldId id="281" r:id="rId23"/>
    <p:sldId id="276" r:id="rId24"/>
    <p:sldId id="280" r:id="rId25"/>
    <p:sldId id="278" r:id="rId26"/>
    <p:sldId id="279" r:id="rId27"/>
    <p:sldId id="277"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p:cViewPr varScale="1">
        <p:scale>
          <a:sx n="74" d="100"/>
          <a:sy n="74"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3302334-7E8B-4320-A1E2-4B05AC15A670}" type="datetimeFigureOut">
              <a:rPr lang="fr-FR" smtClean="0"/>
              <a:pPr/>
              <a:t>26/12/2016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8582E2-60D7-40E7-AECB-CED9E7320F8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2334-7E8B-4320-A1E2-4B05AC15A670}" type="datetimeFigureOut">
              <a:rPr lang="fr-FR" smtClean="0"/>
              <a:pPr/>
              <a:t>26/12/2016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582E2-60D7-40E7-AECB-CED9E7320F8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5" name="Picture 391" descr="C:\Users\Tom\AppData\Local\Microsoft\Windows\Temporary Internet Files\Content.IE5\CVCJG8ZL\MPj04393930000[1].jpg"/>
          <p:cNvPicPr>
            <a:picLocks noChangeAspect="1" noChangeArrowheads="1"/>
          </p:cNvPicPr>
          <p:nvPr/>
        </p:nvPicPr>
        <p:blipFill>
          <a:blip r:embed="rId2" cstate="print"/>
          <a:srcRect/>
          <a:stretch>
            <a:fillRect/>
          </a:stretch>
        </p:blipFill>
        <p:spPr bwMode="auto">
          <a:xfrm>
            <a:off x="0" y="0"/>
            <a:ext cx="5214942" cy="6858000"/>
          </a:xfrm>
          <a:prstGeom prst="rect">
            <a:avLst/>
          </a:prstGeom>
          <a:noFill/>
        </p:spPr>
      </p:pic>
      <p:sp>
        <p:nvSpPr>
          <p:cNvPr id="3" name="Sous-titre 2"/>
          <p:cNvSpPr>
            <a:spLocks noGrp="1"/>
          </p:cNvSpPr>
          <p:nvPr>
            <p:ph type="subTitle" idx="1"/>
          </p:nvPr>
        </p:nvSpPr>
        <p:spPr/>
        <p:txBody>
          <a:bodyPr/>
          <a:lstStyle/>
          <a:p>
            <a:endParaRPr lang="fr-FR" dirty="0"/>
          </a:p>
        </p:txBody>
      </p:sp>
      <p:sp>
        <p:nvSpPr>
          <p:cNvPr id="2" name="Titre 1"/>
          <p:cNvSpPr>
            <a:spLocks noGrp="1"/>
          </p:cNvSpPr>
          <p:nvPr>
            <p:ph type="ctrTitle"/>
          </p:nvPr>
        </p:nvSpPr>
        <p:spPr>
          <a:xfrm>
            <a:off x="3563888" y="2130425"/>
            <a:ext cx="4894312" cy="3508375"/>
          </a:xfrm>
        </p:spPr>
        <p:txBody>
          <a:bodyPr/>
          <a:lstStyle/>
          <a:p>
            <a:r>
              <a:rPr lang="fr-FR" dirty="0"/>
              <a:t>Conseil plénier</a:t>
            </a:r>
            <a:br>
              <a:rPr lang="fr-FR" dirty="0"/>
            </a:br>
            <a:r>
              <a:rPr lang="fr-FR" dirty="0"/>
              <a:t>30 mai au 10 juin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marL="0" indent="0">
              <a:buNone/>
            </a:pPr>
            <a:r>
              <a:rPr lang="fr-CI" dirty="0"/>
              <a:t> </a:t>
            </a:r>
            <a:endParaRPr lang="fr-FR" dirty="0"/>
          </a:p>
          <a:p>
            <a:pPr marL="0" indent="0">
              <a:buNone/>
            </a:pPr>
            <a:r>
              <a:rPr lang="fr-FR" dirty="0"/>
              <a:t>27-	Pour les laïcs qui s’intéressent à partager notre charisme, les entités avec l’approbation du conseil général établiront les lignes directrices pour leur </a:t>
            </a:r>
            <a:r>
              <a:rPr lang="fr-FR" dirty="0">
                <a:highlight>
                  <a:srgbClr val="FFFF00"/>
                </a:highlight>
              </a:rPr>
              <a:t>formation</a:t>
            </a:r>
            <a:r>
              <a:rPr lang="fr-FR" dirty="0"/>
              <a:t> et leur </a:t>
            </a:r>
            <a:r>
              <a:rPr lang="fr-FR" dirty="0">
                <a:highlight>
                  <a:srgbClr val="FFFF00"/>
                </a:highlight>
              </a:rPr>
              <a:t>accompagnement</a:t>
            </a:r>
            <a:r>
              <a:rPr lang="fr-FR" dirty="0"/>
              <a:t> et favoriseront la mise en place des structures administratives adaptées aux associations laïques. Il s’agira, par exemple, pour celui qui s’occupe des laïcs, d’assurer l’accompagnement spirituel, la formation à la spiritualité SMA et à la vie missionnaire....</a:t>
            </a:r>
          </a:p>
          <a:p>
            <a:endParaRPr lang="fr-FR" dirty="0"/>
          </a:p>
        </p:txBody>
      </p:sp>
    </p:spTree>
    <p:extLst>
      <p:ext uri="{BB962C8B-B14F-4D97-AF65-F5344CB8AC3E}">
        <p14:creationId xmlns:p14="http://schemas.microsoft.com/office/powerpoint/2010/main" val="303480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maison régionale</a:t>
            </a: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668" y="1600200"/>
            <a:ext cx="8028664" cy="4525963"/>
          </a:xfrm>
        </p:spPr>
      </p:pic>
    </p:spTree>
    <p:extLst>
      <p:ext uri="{BB962C8B-B14F-4D97-AF65-F5344CB8AC3E}">
        <p14:creationId xmlns:p14="http://schemas.microsoft.com/office/powerpoint/2010/main" val="378556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0" indent="0" hangingPunct="0">
              <a:buNone/>
            </a:pPr>
            <a:r>
              <a:rPr lang="fr-FR" dirty="0"/>
              <a:t>Nous étions accueillis à la maison régionale du Ghana par le père James et toute son équipe. </a:t>
            </a:r>
          </a:p>
          <a:p>
            <a:pPr marL="0" indent="0" hangingPunct="0">
              <a:buNone/>
            </a:pPr>
            <a:r>
              <a:rPr lang="fr-FR" dirty="0" err="1"/>
              <a:t>Akwaba</a:t>
            </a:r>
            <a:r>
              <a:rPr lang="fr-FR" dirty="0"/>
              <a:t>, bonne arrivée, bienvenue, nous avons pu expérimenter ces mots pendant les deux semaines. Tous les détails étaient pensés pour que nous soyons bien, depuis les repas avec plusieurs plats pour que chacun trouve son goût, jusqu’au petit savon qui nous attendait à la porte de notre chambre en début de deuxième semaine.</a:t>
            </a:r>
          </a:p>
          <a:p>
            <a:endParaRPr lang="fr-FR" dirty="0"/>
          </a:p>
        </p:txBody>
      </p:sp>
    </p:spTree>
    <p:extLst>
      <p:ext uri="{BB962C8B-B14F-4D97-AF65-F5344CB8AC3E}">
        <p14:creationId xmlns:p14="http://schemas.microsoft.com/office/powerpoint/2010/main" val="168092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Détente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369266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Les pauses, les repas étaient des occasions de détente, d’approfondir les connaissances. </a:t>
            </a:r>
          </a:p>
          <a:p>
            <a:pPr marL="0" indent="0">
              <a:buNone/>
            </a:pPr>
            <a:r>
              <a:rPr lang="fr-FR" dirty="0"/>
              <a:t>Pour créer une bonne confiance et une bonne ambiance de travail, il y avait les temps de prière, office du matin, messe et office du soir.</a:t>
            </a:r>
          </a:p>
          <a:p>
            <a:pPr marL="0" indent="0">
              <a:buNone/>
            </a:pPr>
            <a:r>
              <a:rPr lang="fr-FR" dirty="0"/>
              <a:t>De très beau textes et chants ont introduit chaque demi- journée de travail.</a:t>
            </a:r>
          </a:p>
        </p:txBody>
      </p:sp>
    </p:spTree>
    <p:extLst>
      <p:ext uri="{BB962C8B-B14F-4D97-AF65-F5344CB8AC3E}">
        <p14:creationId xmlns:p14="http://schemas.microsoft.com/office/powerpoint/2010/main" val="410380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prière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137720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Trois fois par semaine à la place de l’office du matin il y avait un temps de partage de texte biblique avec la </a:t>
            </a:r>
            <a:r>
              <a:rPr lang="fr-FR" dirty="0" err="1"/>
              <a:t>lectio</a:t>
            </a:r>
            <a:r>
              <a:rPr lang="fr-FR" dirty="0"/>
              <a:t> </a:t>
            </a:r>
            <a:r>
              <a:rPr lang="fr-FR" dirty="0" err="1"/>
              <a:t>divina</a:t>
            </a:r>
            <a:r>
              <a:rPr lang="fr-FR" dirty="0"/>
              <a:t>.</a:t>
            </a:r>
          </a:p>
          <a:p>
            <a:pPr marL="0" indent="0">
              <a:buNone/>
            </a:pPr>
            <a:r>
              <a:rPr lang="fr-FR" dirty="0"/>
              <a:t>Comment le texte du jour me parle ou m’a parlé ? Prendre le temps de l’écoute sans jugement, accueillir l’autre avec bienveillance. </a:t>
            </a:r>
          </a:p>
          <a:p>
            <a:pPr marL="0" indent="0">
              <a:buNone/>
            </a:pPr>
            <a:r>
              <a:rPr lang="fr-FR" dirty="0"/>
              <a:t>Cela a contribué à la qualité des temps de parole et de l’écoute durant les débats aussi bien dans les petits groupes que lorsque l’on se retrouvait dans la grande salle</a:t>
            </a:r>
          </a:p>
        </p:txBody>
      </p:sp>
    </p:spTree>
    <p:extLst>
      <p:ext uri="{BB962C8B-B14F-4D97-AF65-F5344CB8AC3E}">
        <p14:creationId xmlns:p14="http://schemas.microsoft.com/office/powerpoint/2010/main" val="388216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Journée de repos</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386766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marL="0" indent="0" hangingPunct="0">
              <a:buNone/>
            </a:pPr>
            <a:r>
              <a:rPr lang="fr-FR" dirty="0"/>
              <a:t>Une journée de détente a permis de faire une coupure dans le rythme de travail.</a:t>
            </a:r>
          </a:p>
          <a:p>
            <a:pPr marL="0" indent="0" hangingPunct="0">
              <a:buNone/>
            </a:pPr>
            <a:r>
              <a:rPr lang="fr-FR" dirty="0"/>
              <a:t>Nous avons été passer une journée à </a:t>
            </a:r>
            <a:r>
              <a:rPr lang="fr-FR" dirty="0" err="1"/>
              <a:t>Elmina</a:t>
            </a:r>
            <a:r>
              <a:rPr lang="fr-FR" dirty="0"/>
              <a:t>, visite d’un petit cimetière où sont enterrés les premiers SMA venus au Ghana, d’un musée de la vie missionnaire et surtout du fort d’</a:t>
            </a:r>
            <a:r>
              <a:rPr lang="fr-FR" dirty="0" err="1"/>
              <a:t>Elmina</a:t>
            </a:r>
            <a:r>
              <a:rPr lang="fr-FR" dirty="0"/>
              <a:t> qui est passé des mains des portugais, aux anglais, aux hollandais pour ensuite devenir monument national après l’indépendance. C'était le lieu du commerce, échange entre des armes et de l’alcool, contre des épices et de l’or, avant d’être entièrement consacré à la traite des esclaves.</a:t>
            </a:r>
          </a:p>
          <a:p>
            <a:endParaRPr lang="fr-FR" dirty="0"/>
          </a:p>
        </p:txBody>
      </p:sp>
    </p:spTree>
    <p:extLst>
      <p:ext uri="{BB962C8B-B14F-4D97-AF65-F5344CB8AC3E}">
        <p14:creationId xmlns:p14="http://schemas.microsoft.com/office/powerpoint/2010/main" val="19661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Elmina</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574432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Tout le monde est là</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403" y="1600200"/>
            <a:ext cx="7849193" cy="4525963"/>
          </a:xfrm>
        </p:spPr>
      </p:pic>
    </p:spTree>
    <p:extLst>
      <p:ext uri="{BB962C8B-B14F-4D97-AF65-F5344CB8AC3E}">
        <p14:creationId xmlns:p14="http://schemas.microsoft.com/office/powerpoint/2010/main" val="2315845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J’ai visité ce château avec beaucoup d’émotion, en pensant à tous ceux qui sont morts et je ne pouvais m’empêcher de faire le parallèle avec les morts qui reposent aujourd’hui au fond de la Méditerranée à cause d’un tout autre esclavage : misère, persécution et miroitement d’un avenir meilleur.</a:t>
            </a:r>
          </a:p>
          <a:p>
            <a:endParaRPr lang="fr-FR" dirty="0"/>
          </a:p>
        </p:txBody>
      </p:sp>
    </p:spTree>
    <p:extLst>
      <p:ext uri="{BB962C8B-B14F-4D97-AF65-F5344CB8AC3E}">
        <p14:creationId xmlns:p14="http://schemas.microsoft.com/office/powerpoint/2010/main" val="52451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terminer</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9382" y="1447713"/>
            <a:ext cx="7125236" cy="4932000"/>
          </a:xfrm>
        </p:spPr>
      </p:pic>
    </p:spTree>
    <p:extLst>
      <p:ext uri="{BB962C8B-B14F-4D97-AF65-F5344CB8AC3E}">
        <p14:creationId xmlns:p14="http://schemas.microsoft.com/office/powerpoint/2010/main" val="349600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J’ai été très touchée par la preuve de confiance perçue dans l’invitation, impressionnée par le sérieux et la qualité des échanges et du travail, heureuse des moments de connivence, j'ai apprécié les rencontres et les discussions, aimé parler des laïcs, de votre désir de faire plus pour la mission et des difficultés que vous rencontrez.</a:t>
            </a:r>
          </a:p>
          <a:p>
            <a:endParaRPr lang="fr-FR" dirty="0"/>
          </a:p>
        </p:txBody>
      </p:sp>
    </p:spTree>
    <p:extLst>
      <p:ext uri="{BB962C8B-B14F-4D97-AF65-F5344CB8AC3E}">
        <p14:creationId xmlns:p14="http://schemas.microsoft.com/office/powerpoint/2010/main" val="280295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Souvenirs</a:t>
            </a:r>
          </a:p>
        </p:txBody>
      </p:sp>
      <p:pic>
        <p:nvPicPr>
          <p:cNvPr id="8" name="Espace réservé du conten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270196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052736"/>
            <a:ext cx="8229600" cy="5073427"/>
          </a:xfrm>
        </p:spPr>
        <p:txBody>
          <a:bodyPr>
            <a:normAutofit fontScale="92500" lnSpcReduction="20000"/>
          </a:bodyPr>
          <a:lstStyle/>
          <a:p>
            <a:pPr marL="0" indent="0" hangingPunct="0">
              <a:buNone/>
            </a:pPr>
            <a:r>
              <a:rPr lang="fr-FR" dirty="0"/>
              <a:t>A mon retour, on m’a posé une question très curieuse : </a:t>
            </a:r>
          </a:p>
          <a:p>
            <a:pPr marL="0" indent="0" hangingPunct="0">
              <a:buNone/>
            </a:pPr>
            <a:r>
              <a:rPr lang="fr-FR" dirty="0"/>
              <a:t> - « Tu ne t’es pas sentie isolée ou mal à l’aise, seule femme au milieu de tous ces hommes ? » </a:t>
            </a:r>
          </a:p>
          <a:p>
            <a:pPr marL="0" indent="0" hangingPunct="0">
              <a:buNone/>
            </a:pPr>
            <a:r>
              <a:rPr lang="fr-FR" dirty="0"/>
              <a:t>J’ai fait le rapprochement avec une question que l’on m’avait posée avant le départ : </a:t>
            </a:r>
          </a:p>
          <a:p>
            <a:pPr marL="0" indent="0" hangingPunct="0">
              <a:buNone/>
            </a:pPr>
            <a:r>
              <a:rPr lang="fr-FR" dirty="0"/>
              <a:t> - « Comme c’est international, vous allez parler quelle langue ? » </a:t>
            </a:r>
          </a:p>
          <a:p>
            <a:pPr marL="0" indent="0" hangingPunct="0">
              <a:buNone/>
            </a:pPr>
            <a:r>
              <a:rPr lang="fr-FR" dirty="0"/>
              <a:t>Voilà deux questions différentes, mais dans mon cœur j’y ai apporté la même réponse, je ne pouvais pas le faire oralement, car je serais passée pour une farfelue.</a:t>
            </a:r>
          </a:p>
          <a:p>
            <a:endParaRPr lang="fr-FR" dirty="0"/>
          </a:p>
        </p:txBody>
      </p:sp>
    </p:spTree>
    <p:extLst>
      <p:ext uri="{BB962C8B-B14F-4D97-AF65-F5344CB8AC3E}">
        <p14:creationId xmlns:p14="http://schemas.microsoft.com/office/powerpoint/2010/main" val="2136635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a:t> - «</a:t>
            </a:r>
            <a:r>
              <a:rPr lang="fr-FR" dirty="0"/>
              <a:t> Nous avions la même langue, celle de la foi, de la mission, de l’attachement au plus petit, celle de l’écoute et du respect et j’étais Hélène avec </a:t>
            </a:r>
            <a:r>
              <a:rPr lang="fr-FR" dirty="0" err="1"/>
              <a:t>Anysie</a:t>
            </a:r>
            <a:r>
              <a:rPr lang="fr-FR" dirty="0"/>
              <a:t>, </a:t>
            </a:r>
            <a:r>
              <a:rPr lang="fr-FR" dirty="0" err="1"/>
              <a:t>Fatchna</a:t>
            </a:r>
            <a:r>
              <a:rPr lang="fr-FR" dirty="0"/>
              <a:t>, Antonio, Séverin, Jean-Baptiste, Réginald, Gaby, Fabien…nous étions 28 et c’était comme si nous étions 1. »</a:t>
            </a:r>
          </a:p>
          <a:p>
            <a:endParaRPr lang="fr-FR" dirty="0"/>
          </a:p>
        </p:txBody>
      </p:sp>
    </p:spTree>
    <p:extLst>
      <p:ext uri="{BB962C8B-B14F-4D97-AF65-F5344CB8AC3E}">
        <p14:creationId xmlns:p14="http://schemas.microsoft.com/office/powerpoint/2010/main" val="87656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229600" cy="4392000"/>
          </a:xfrm>
        </p:spPr>
        <p:txBody>
          <a:bodyPr/>
          <a:lstStyle/>
          <a:p>
            <a:pPr marL="0" indent="0">
              <a:buNone/>
            </a:pPr>
            <a:r>
              <a:rPr lang="fr-FR" dirty="0"/>
              <a:t>Et je </a:t>
            </a:r>
            <a:r>
              <a:rPr lang="fr-FR"/>
              <a:t>vous souhaite </a:t>
            </a:r>
            <a:r>
              <a:rPr lang="fr-FR" dirty="0"/>
              <a:t>à tous un très bon temps de rencontre, d’échange dans l’esprit fraternel de la SMA.</a:t>
            </a:r>
          </a:p>
          <a:p>
            <a:pPr marL="0" indent="0">
              <a:buNone/>
            </a:pPr>
            <a:r>
              <a:rPr lang="fr-FR" dirty="0"/>
              <a:t>Hélène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2780928"/>
            <a:ext cx="4848000" cy="3636000"/>
          </a:xfrm>
          <a:prstGeom prst="rect">
            <a:avLst/>
          </a:prstGeom>
        </p:spPr>
      </p:pic>
    </p:spTree>
    <p:extLst>
      <p:ext uri="{BB962C8B-B14F-4D97-AF65-F5344CB8AC3E}">
        <p14:creationId xmlns:p14="http://schemas.microsoft.com/office/powerpoint/2010/main" val="33149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CI" dirty="0"/>
              <a:t>Avec </a:t>
            </a:r>
            <a:r>
              <a:rPr lang="fr-CI" dirty="0" err="1"/>
              <a:t>Anysie</a:t>
            </a:r>
            <a:r>
              <a:rPr lang="fr-CI" dirty="0"/>
              <a:t>, laïque SMA du Bénin, nous avons été toutes les deux invitées à participer au dernier Conseil plénier du 30 mai au 10 juin 2016, pour être </a:t>
            </a:r>
            <a:r>
              <a:rPr lang="fr-FR" dirty="0"/>
              <a:t>porte-parole des laïcs du Bénin, des USA, Irlande, Espagne, Argentine, Hollande, Philippines, Italie, Pologne et France, et aussi des amicales comme en Côte d’Ivoire ou en Inde.</a:t>
            </a:r>
          </a:p>
          <a:p>
            <a:endParaRPr lang="fr-FR" dirty="0"/>
          </a:p>
        </p:txBody>
      </p:sp>
    </p:spTree>
    <p:extLst>
      <p:ext uri="{BB962C8B-B14F-4D97-AF65-F5344CB8AC3E}">
        <p14:creationId xmlns:p14="http://schemas.microsoft.com/office/powerpoint/2010/main" val="355449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père </a:t>
            </a:r>
            <a:r>
              <a:rPr lang="fr-FR" dirty="0" err="1"/>
              <a:t>Fatchna</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186328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CI" dirty="0"/>
              <a:t>Il y a un début, et c’est un des meilleurs moments, car c’est le temps des retrouvailles : beaucoup de cris de joie, de rires et d’embrassades.</a:t>
            </a:r>
          </a:p>
          <a:p>
            <a:pPr marL="0" indent="0">
              <a:buNone/>
            </a:pPr>
            <a:r>
              <a:rPr lang="fr-CI" dirty="0"/>
              <a:t>Le père </a:t>
            </a:r>
            <a:r>
              <a:rPr lang="fr-CI" dirty="0" err="1"/>
              <a:t>Fatchna</a:t>
            </a:r>
            <a:r>
              <a:rPr lang="fr-CI" dirty="0"/>
              <a:t>, supérieur général, a introduit le Conseil et a posé trois questions de mi-mandat concernant la spiritualité, les nominations et comment faire plus par rapport aux objectifs du dernier Conseil général</a:t>
            </a:r>
            <a:endParaRPr lang="fr-FR" dirty="0"/>
          </a:p>
        </p:txBody>
      </p:sp>
    </p:spTree>
    <p:extLst>
      <p:ext uri="{BB962C8B-B14F-4D97-AF65-F5344CB8AC3E}">
        <p14:creationId xmlns:p14="http://schemas.microsoft.com/office/powerpoint/2010/main" val="201400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Travaux de groupe</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101303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u contenu 6"/>
          <p:cNvSpPr>
            <a:spLocks noGrp="1"/>
          </p:cNvSpPr>
          <p:nvPr>
            <p:ph idx="1"/>
          </p:nvPr>
        </p:nvSpPr>
        <p:spPr/>
        <p:txBody>
          <a:bodyPr>
            <a:normAutofit lnSpcReduction="10000"/>
          </a:bodyPr>
          <a:lstStyle/>
          <a:p>
            <a:pPr marL="0" indent="0">
              <a:buNone/>
            </a:pPr>
            <a:r>
              <a:rPr lang="fr-CI" dirty="0"/>
              <a:t>Le travail se fait en groupe, chacun répondant aux questions, puis les réponses passent de groupe en groupe pour apporter des corrections ou d’autres idées, le tout est rédigé, puis voté. C’est ainsi que cela a fonctionné pendant deux semaines, matin et après-midi. Beaucoup de thèmes ont été abordés : justice et paix, les structures, la prise en charge maladie et vieillesse, spiritualité et style de vie, la formation, les finances.</a:t>
            </a:r>
            <a:endParaRPr lang="fr-FR" dirty="0"/>
          </a:p>
          <a:p>
            <a:endParaRPr lang="fr-FR" dirty="0"/>
          </a:p>
        </p:txBody>
      </p:sp>
    </p:spTree>
    <p:extLst>
      <p:ext uri="{BB962C8B-B14F-4D97-AF65-F5344CB8AC3E}">
        <p14:creationId xmlns:p14="http://schemas.microsoft.com/office/powerpoint/2010/main" val="193858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Et les laïcs</a:t>
            </a:r>
          </a:p>
        </p:txBody>
      </p:sp>
      <p:pic>
        <p:nvPicPr>
          <p:cNvPr id="10" name="Espace réservé du conten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2681" y="1600200"/>
            <a:ext cx="6538637" cy="4525963"/>
          </a:xfrm>
        </p:spPr>
      </p:pic>
    </p:spTree>
    <p:extLst>
      <p:ext uri="{BB962C8B-B14F-4D97-AF65-F5344CB8AC3E}">
        <p14:creationId xmlns:p14="http://schemas.microsoft.com/office/powerpoint/2010/main" val="409451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CI" dirty="0"/>
              <a:t>J’ai fait une synthèse du questionnaire envoyé par le conseil général que je vous avais transmis. </a:t>
            </a:r>
          </a:p>
          <a:p>
            <a:pPr marL="0" indent="0">
              <a:buNone/>
            </a:pPr>
            <a:r>
              <a:rPr lang="fr-CI" dirty="0" err="1"/>
              <a:t>Anysie</a:t>
            </a:r>
            <a:r>
              <a:rPr lang="fr-CI" dirty="0"/>
              <a:t> a parlé de leur expérience missionnaire au Bénin. </a:t>
            </a:r>
            <a:endParaRPr lang="fr-FR" dirty="0"/>
          </a:p>
          <a:p>
            <a:pPr marL="0" indent="0">
              <a:buNone/>
            </a:pPr>
            <a:r>
              <a:rPr lang="fr-FR" dirty="0"/>
              <a:t>Avec tous ces éléments, voici l’exemple de l’article 27 qui a été voté, pour lequel nous avions insisté sur l’importance de l’accompagnement spirituel et de la formation.</a:t>
            </a:r>
          </a:p>
          <a:p>
            <a:endParaRPr lang="fr-FR" dirty="0"/>
          </a:p>
        </p:txBody>
      </p:sp>
    </p:spTree>
    <p:extLst>
      <p:ext uri="{BB962C8B-B14F-4D97-AF65-F5344CB8AC3E}">
        <p14:creationId xmlns:p14="http://schemas.microsoft.com/office/powerpoint/2010/main" val="10490967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03D488-4DE8-4B8B-A01E-F8A908C8C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Thème scolaire - Cahier rouge</Template>
  <TotalTime>148</TotalTime>
  <Words>691</Words>
  <Application>Microsoft Office PowerPoint</Application>
  <PresentationFormat>Presentazione su schermo (4:3)</PresentationFormat>
  <Paragraphs>41</Paragraphs>
  <Slides>26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26</vt:i4>
      </vt:variant>
    </vt:vector>
  </HeadingPairs>
  <TitlesOfParts>
    <vt:vector size="29" baseType="lpstr">
      <vt:lpstr>Arial</vt:lpstr>
      <vt:lpstr>Calibri</vt:lpstr>
      <vt:lpstr>Thème Office</vt:lpstr>
      <vt:lpstr>Conseil plénier 30 mai au 10 juin 2016</vt:lpstr>
      <vt:lpstr>Tout le monde est là</vt:lpstr>
      <vt:lpstr>Presentazione standard di PowerPoint</vt:lpstr>
      <vt:lpstr>Le père Fatchna</vt:lpstr>
      <vt:lpstr>Presentazione standard di PowerPoint</vt:lpstr>
      <vt:lpstr>Travaux de groupe</vt:lpstr>
      <vt:lpstr>Presentazione standard di PowerPoint</vt:lpstr>
      <vt:lpstr>Et les laïcs</vt:lpstr>
      <vt:lpstr>Presentazione standard di PowerPoint</vt:lpstr>
      <vt:lpstr>Presentazione standard di PowerPoint</vt:lpstr>
      <vt:lpstr>La maison régionale</vt:lpstr>
      <vt:lpstr>Presentazione standard di PowerPoint</vt:lpstr>
      <vt:lpstr>Détente</vt:lpstr>
      <vt:lpstr>Presentazione standard di PowerPoint</vt:lpstr>
      <vt:lpstr>la prière</vt:lpstr>
      <vt:lpstr>Presentazione standard di PowerPoint</vt:lpstr>
      <vt:lpstr>Journée de repos</vt:lpstr>
      <vt:lpstr>Presentazione standard di PowerPoint</vt:lpstr>
      <vt:lpstr>Elmina</vt:lpstr>
      <vt:lpstr>Presentazione standard di PowerPoint</vt:lpstr>
      <vt:lpstr>Pour terminer</vt:lpstr>
      <vt:lpstr>Presentazione standard di PowerPoint</vt:lpstr>
      <vt:lpstr>Souvenirs</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plénier 30 mai au 10 juin 2016</dc:title>
  <dc:creator>Hélène</dc:creator>
  <cp:keywords/>
  <cp:lastModifiedBy>ChiaraCorrado Villani</cp:lastModifiedBy>
  <cp:revision>33</cp:revision>
  <dcterms:created xsi:type="dcterms:W3CDTF">2016-11-25T10:13:58Z</dcterms:created>
  <dcterms:modified xsi:type="dcterms:W3CDTF">2016-12-26T17:29:37Z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TC300074559990</vt:lpwstr>
  </property>
</Properties>
</file>